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67" r:id="rId2"/>
    <p:sldId id="268" r:id="rId3"/>
    <p:sldId id="269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28566"/>
              </p:ext>
            </p:extLst>
          </p:nvPr>
        </p:nvGraphicFramePr>
        <p:xfrm>
          <a:off x="522515" y="873831"/>
          <a:ext cx="7881256" cy="466161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Ma. Del Rosario Moreno Ruelas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Juzgado Tercero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07--IX-2020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Ana Laura Oviedo García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09-11-IX-2020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de Torreón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de Piedras Negras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Martínez Cortez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Letrado Civil de Saltillo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10-IX-2020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Carmen Balderas Adán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Monclova.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17-IX-2020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Alma Leticia Vásquez García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Letrado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17-IX-2020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Graciela Sánchez Martínez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Marcela Saucedo González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59600" y="6335486"/>
            <a:ext cx="207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Septiembre  </a:t>
            </a:r>
            <a:r>
              <a:rPr lang="es-MX" b="1" dirty="0" smtClean="0">
                <a:solidFill>
                  <a:schemeClr val="bg1"/>
                </a:solidFill>
              </a:rPr>
              <a:t>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74263"/>
              </p:ext>
            </p:extLst>
          </p:nvPr>
        </p:nvGraphicFramePr>
        <p:xfrm>
          <a:off x="522515" y="873831"/>
          <a:ext cx="7881256" cy="442738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 Cruz Moreno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  y Conciliador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Catalina Marrero Martínez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Defensora Publica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Defensoria Publica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14-15-IX-2020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Alejandra Serrano Bautista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Yasmani Favian Peña Oviedo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Elizabeth Quiroz Dávila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Monclova.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Roberto Flores Luna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San Pedro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10-23-VIII-2020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David Omar Sifuentes Bocardo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Javier García Mata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Visitador Judicial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Visitaduría Judicial General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Eufemia Calleros Ramírez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Defensora Publica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Sistema de Defensoría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23-25-IX-2020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Septiembre 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68156"/>
              </p:ext>
            </p:extLst>
          </p:nvPr>
        </p:nvGraphicFramePr>
        <p:xfrm>
          <a:off x="522515" y="873831"/>
          <a:ext cx="7881256" cy="152169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Violeta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Azahalea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García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Canavati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Auxiliar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de la Judicatura del Estado.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16-IX-2020 – 15-IX-2021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para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Ocupar Puesto de Confianza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Blanca Azucena Hernández Arévalo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Sabinas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24-25-IX-2020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Hugo Fabrizio López Peña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Publica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01-IX-2020 – 31-VIII-2021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 para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Ocupar Puesto de Confianza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736080" y="6332918"/>
            <a:ext cx="222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Septiembre 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63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445</Words>
  <Application>Microsoft Office PowerPoint</Application>
  <PresentationFormat>Presentación en pantalla (4:3)</PresentationFormat>
  <Paragraphs>147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77</cp:revision>
  <dcterms:created xsi:type="dcterms:W3CDTF">2017-02-28T19:33:47Z</dcterms:created>
  <dcterms:modified xsi:type="dcterms:W3CDTF">2020-10-05T17:33:13Z</dcterms:modified>
</cp:coreProperties>
</file>